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Relationship Id="rId18" Type="http://schemas.openxmlformats.org/officeDocument/2006/relationships/image" Target="../media/image214.png"/><Relationship Id="rId19" Type="http://schemas.openxmlformats.org/officeDocument/2006/relationships/image" Target="../media/image215.png"/><Relationship Id="rId20" Type="http://schemas.openxmlformats.org/officeDocument/2006/relationships/image" Target="../media/image216.png"/><Relationship Id="rId21" Type="http://schemas.openxmlformats.org/officeDocument/2006/relationships/image" Target="../media/image217.png"/><Relationship Id="rId22" Type="http://schemas.openxmlformats.org/officeDocument/2006/relationships/image" Target="../media/image218.png"/><Relationship Id="rId23" Type="http://schemas.openxmlformats.org/officeDocument/2006/relationships/image" Target="../media/image219.png"/><Relationship Id="rId24" Type="http://schemas.openxmlformats.org/officeDocument/2006/relationships/image" Target="../media/image220.png"/><Relationship Id="rId25" Type="http://schemas.openxmlformats.org/officeDocument/2006/relationships/image" Target="../media/image221.png"/><Relationship Id="rId26" Type="http://schemas.openxmlformats.org/officeDocument/2006/relationships/image" Target="../media/image222.png"/><Relationship Id="rId27" Type="http://schemas.openxmlformats.org/officeDocument/2006/relationships/image" Target="../media/image223.png"/><Relationship Id="rId28" Type="http://schemas.openxmlformats.org/officeDocument/2006/relationships/image" Target="../media/image224.png"/><Relationship Id="rId29" Type="http://schemas.openxmlformats.org/officeDocument/2006/relationships/image" Target="../media/image225.png"/><Relationship Id="rId30" Type="http://schemas.openxmlformats.org/officeDocument/2006/relationships/image" Target="../media/image226.png"/><Relationship Id="rId31" Type="http://schemas.openxmlformats.org/officeDocument/2006/relationships/image" Target="../media/image227.png"/><Relationship Id="rId32" Type="http://schemas.openxmlformats.org/officeDocument/2006/relationships/image" Target="../media/image228.png"/><Relationship Id="rId33" Type="http://schemas.openxmlformats.org/officeDocument/2006/relationships/image" Target="../media/image229.png"/><Relationship Id="rId34" Type="http://schemas.openxmlformats.org/officeDocument/2006/relationships/image" Target="../media/image230.png"/><Relationship Id="rId35" Type="http://schemas.openxmlformats.org/officeDocument/2006/relationships/image" Target="../media/image231.png"/><Relationship Id="rId36" Type="http://schemas.openxmlformats.org/officeDocument/2006/relationships/image" Target="../media/image232.png"/><Relationship Id="rId37" Type="http://schemas.openxmlformats.org/officeDocument/2006/relationships/image" Target="../media/image233.png"/><Relationship Id="rId38" Type="http://schemas.openxmlformats.org/officeDocument/2006/relationships/image" Target="../media/image234.png"/><Relationship Id="rId39" Type="http://schemas.openxmlformats.org/officeDocument/2006/relationships/image" Target="../media/image235.png"/><Relationship Id="rId40" Type="http://schemas.openxmlformats.org/officeDocument/2006/relationships/image" Target="../media/image236.png"/><Relationship Id="rId41" Type="http://schemas.openxmlformats.org/officeDocument/2006/relationships/image" Target="../media/image237.png"/><Relationship Id="rId42" Type="http://schemas.openxmlformats.org/officeDocument/2006/relationships/image" Target="../media/image238.png"/><Relationship Id="rId43" Type="http://schemas.openxmlformats.org/officeDocument/2006/relationships/image" Target="../media/image2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355.png"/><Relationship Id="rId14" Type="http://schemas.openxmlformats.org/officeDocument/2006/relationships/image" Target="../media/image356.png"/><Relationship Id="rId15" Type="http://schemas.openxmlformats.org/officeDocument/2006/relationships/image" Target="../media/image357.png"/><Relationship Id="rId16" Type="http://schemas.openxmlformats.org/officeDocument/2006/relationships/image" Target="../media/image358.png"/><Relationship Id="rId17" Type="http://schemas.openxmlformats.org/officeDocument/2006/relationships/image" Target="../media/image359.png"/><Relationship Id="rId18" Type="http://schemas.openxmlformats.org/officeDocument/2006/relationships/image" Target="../media/image360.png"/><Relationship Id="rId19" Type="http://schemas.openxmlformats.org/officeDocument/2006/relationships/image" Target="../media/image3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Relationship Id="rId26" Type="http://schemas.openxmlformats.org/officeDocument/2006/relationships/image" Target="../media/image196.png"/><Relationship Id="rId27" Type="http://schemas.openxmlformats.org/officeDocument/2006/relationships/image" Target="../media/image1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6676" y="1172076"/>
            <a:ext cx="2550143" cy="926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1523810"/>
            <a:ext cx="9142857" cy="28571"/>
            <a:chOff x="9142857" y="1523810"/>
            <a:chExt cx="9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523810"/>
              <a:ext cx="9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429" y="952381"/>
            <a:ext cx="1142857" cy="1142857"/>
            <a:chOff x="16171429" y="952381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429" y="952381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190" y="2557143"/>
            <a:ext cx="5142857" cy="28571"/>
            <a:chOff x="14176190" y="2557143"/>
            <a:chExt cx="514285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190" y="2557143"/>
              <a:ext cx="5142857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619" y="8476190"/>
            <a:ext cx="571429" cy="571429"/>
            <a:chOff x="16447619" y="8476190"/>
            <a:chExt cx="571429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619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1905" y="8747619"/>
            <a:ext cx="1142857" cy="28571"/>
            <a:chOff x="16161905" y="8747619"/>
            <a:chExt cx="114285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1905" y="8747619"/>
              <a:ext cx="114285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1905" y="8747619"/>
            <a:ext cx="1142857" cy="28571"/>
            <a:chOff x="16161905" y="8747619"/>
            <a:chExt cx="1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161905" y="8747619"/>
              <a:ext cx="1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238" y="1509524"/>
            <a:ext cx="857143" cy="28571"/>
            <a:chOff x="1095238" y="1509524"/>
            <a:chExt cx="857143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238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238" y="1509524"/>
            <a:ext cx="857143" cy="28571"/>
            <a:chOff x="1095238" y="1509524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95238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000" y="1380952"/>
            <a:ext cx="285714" cy="285714"/>
            <a:chOff x="16600000" y="1380952"/>
            <a:chExt cx="285714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0000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038" y="8756259"/>
            <a:ext cx="10596897" cy="28571"/>
            <a:chOff x="-109038" y="8756259"/>
            <a:chExt cx="10596897" cy="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09038" y="8756259"/>
              <a:ext cx="10596897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42" y="8421946"/>
            <a:ext cx="718012" cy="718012"/>
            <a:chOff x="1184242" y="8421946"/>
            <a:chExt cx="718012" cy="7180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184242" y="8421946"/>
              <a:ext cx="718012" cy="7180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209314" y="7996420"/>
            <a:ext cx="5498185" cy="28571"/>
            <a:chOff x="-1209314" y="7996420"/>
            <a:chExt cx="5498185" cy="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1209314" y="7996420"/>
              <a:ext cx="5498185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9168" y="8676872"/>
            <a:ext cx="208161" cy="208161"/>
            <a:chOff x="1439168" y="8676872"/>
            <a:chExt cx="208161" cy="2081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39168" y="8676872"/>
              <a:ext cx="208161" cy="2081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67055" y="934904"/>
            <a:ext cx="7075802" cy="7075802"/>
            <a:chOff x="9667055" y="934904"/>
            <a:chExt cx="7075802" cy="70758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67055" y="934904"/>
              <a:ext cx="7075802" cy="70758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49724" y="8502857"/>
            <a:ext cx="5197905" cy="7116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02379" y="4886928"/>
            <a:ext cx="9056648" cy="3513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2867" y="1060324"/>
            <a:ext cx="4134333" cy="1317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973820" y="8319048"/>
            <a:ext cx="5023830" cy="28571"/>
            <a:chOff x="-973820" y="8319048"/>
            <a:chExt cx="5023830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973820" y="8319048"/>
              <a:ext cx="5023830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7033333"/>
            <a:ext cx="2380952" cy="28571"/>
            <a:chOff x="0" y="7033333"/>
            <a:chExt cx="2380952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0" y="7033333"/>
              <a:ext cx="2380952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24689" y="4086346"/>
            <a:ext cx="2535339" cy="3909761"/>
            <a:chOff x="3824689" y="4086346"/>
            <a:chExt cx="2535339" cy="39097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824689" y="4086346"/>
              <a:ext cx="2535339" cy="3909761"/>
              <a:chOff x="3824689" y="4086346"/>
              <a:chExt cx="2535339" cy="39097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24689" y="4086346"/>
                <a:ext cx="2535339" cy="39097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56167" y="5881191"/>
              <a:ext cx="2000440" cy="160035"/>
              <a:chOff x="4156167" y="5881191"/>
              <a:chExt cx="2000440" cy="1600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56167" y="5881191"/>
                <a:ext cx="2000440" cy="16003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6261" y="4746345"/>
              <a:ext cx="2490952" cy="79791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5157" y="6622552"/>
              <a:ext cx="2393790" cy="7979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24689" y="2285591"/>
            <a:ext cx="2535339" cy="1071789"/>
            <a:chOff x="3824689" y="2285591"/>
            <a:chExt cx="2535339" cy="10717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4689" y="2285591"/>
              <a:ext cx="2535339" cy="10717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24689" y="2998106"/>
            <a:ext cx="2535339" cy="943263"/>
            <a:chOff x="3824689" y="2998106"/>
            <a:chExt cx="2535339" cy="9432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4689" y="2998106"/>
              <a:ext cx="2535339" cy="94326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52036" y="2983237"/>
            <a:ext cx="2395010" cy="10373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59626" y="2254623"/>
            <a:ext cx="2206048" cy="9529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536649" y="2285591"/>
            <a:ext cx="2535339" cy="1071789"/>
            <a:chOff x="6536649" y="2285591"/>
            <a:chExt cx="2535339" cy="10717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6649" y="2285591"/>
              <a:ext cx="2535339" cy="10717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36649" y="2998106"/>
            <a:ext cx="2535339" cy="943263"/>
            <a:chOff x="6536649" y="2998106"/>
            <a:chExt cx="2535339" cy="94326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36649" y="2998106"/>
              <a:ext cx="2535339" cy="94326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63998" y="2983237"/>
            <a:ext cx="2588962" cy="103735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71588" y="2254623"/>
            <a:ext cx="2206048" cy="9529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33290" y="2285591"/>
            <a:ext cx="2535339" cy="1071789"/>
            <a:chOff x="9233290" y="2285591"/>
            <a:chExt cx="2535339" cy="107178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33290" y="2285591"/>
              <a:ext cx="2535339" cy="10717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33290" y="2964431"/>
            <a:ext cx="2535339" cy="1467056"/>
            <a:chOff x="9233290" y="2964431"/>
            <a:chExt cx="2535339" cy="14670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33290" y="2964431"/>
              <a:ext cx="2535339" cy="146705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68236" y="2254623"/>
            <a:ext cx="2206048" cy="95291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925687" y="2285591"/>
            <a:ext cx="2535339" cy="1071789"/>
            <a:chOff x="11925687" y="2285591"/>
            <a:chExt cx="2535339" cy="107178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25687" y="2285591"/>
              <a:ext cx="2535339" cy="10717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925687" y="2964431"/>
            <a:ext cx="2535339" cy="943263"/>
            <a:chOff x="11925687" y="2964431"/>
            <a:chExt cx="2535339" cy="9432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25687" y="2964431"/>
              <a:ext cx="2535339" cy="94326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72064" y="3095385"/>
            <a:ext cx="2574733" cy="82782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60617" y="2254623"/>
            <a:ext cx="2206048" cy="94339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525021" y="4084337"/>
            <a:ext cx="2535339" cy="3909761"/>
            <a:chOff x="6525021" y="4084337"/>
            <a:chExt cx="2535339" cy="3909761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6525021" y="4084337"/>
              <a:ext cx="2535339" cy="3909761"/>
              <a:chOff x="6525021" y="4084337"/>
              <a:chExt cx="2535339" cy="390976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525021" y="4084337"/>
                <a:ext cx="2535339" cy="390976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856500" y="5879183"/>
              <a:ext cx="2000440" cy="160035"/>
              <a:chOff x="6856500" y="5879183"/>
              <a:chExt cx="2000440" cy="16003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856500" y="5879183"/>
                <a:ext cx="2000440" cy="160035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3556" y="4744336"/>
              <a:ext cx="2440352" cy="551638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86594" y="6620544"/>
              <a:ext cx="2481429" cy="9870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76371" y="4550679"/>
            <a:ext cx="2492259" cy="3445428"/>
            <a:chOff x="9276371" y="4550679"/>
            <a:chExt cx="2492259" cy="344542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276371" y="4550679"/>
              <a:ext cx="2492259" cy="344542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20831" y="5878561"/>
            <a:ext cx="1839937" cy="147195"/>
            <a:chOff x="9620831" y="5878561"/>
            <a:chExt cx="1839937" cy="14719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20831" y="5878561"/>
              <a:ext cx="1839937" cy="147195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902185" y="6550903"/>
            <a:ext cx="2730771" cy="50747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925687" y="4088354"/>
            <a:ext cx="2535339" cy="3909761"/>
            <a:chOff x="11925687" y="4088354"/>
            <a:chExt cx="2535339" cy="390976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925687" y="4088354"/>
              <a:ext cx="2535339" cy="3909761"/>
              <a:chOff x="11925687" y="4088354"/>
              <a:chExt cx="2535339" cy="3909761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925687" y="4088354"/>
                <a:ext cx="2535339" cy="390976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257165" y="5883199"/>
              <a:ext cx="2000440" cy="160035"/>
              <a:chOff x="12257165" y="5883199"/>
              <a:chExt cx="2000440" cy="16003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257165" y="5883199"/>
                <a:ext cx="2000440" cy="16003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04207" y="4748356"/>
              <a:ext cx="2564619" cy="797914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857893" y="6624556"/>
              <a:ext cx="2586095" cy="559324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293968" y="2935862"/>
            <a:ext cx="2449571" cy="1513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2867" y="1060324"/>
            <a:ext cx="1661867" cy="1317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00000" y="1508315"/>
            <a:ext cx="2285714" cy="30990"/>
            <a:chOff x="16000000" y="1508315"/>
            <a:chExt cx="2285714" cy="309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0000" y="1508315"/>
              <a:ext cx="2285714" cy="30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1905" y="8271429"/>
            <a:ext cx="4000000" cy="28571"/>
            <a:chOff x="-461905" y="8271429"/>
            <a:chExt cx="4000000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-461905" y="8271429"/>
              <a:ext cx="4000000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8747619"/>
            <a:ext cx="2380952" cy="28571"/>
            <a:chOff x="0" y="8747619"/>
            <a:chExt cx="2380952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0" y="8747619"/>
              <a:ext cx="2380952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2096624"/>
            <a:ext cx="18285714" cy="7368656"/>
            <a:chOff x="0" y="2096624"/>
            <a:chExt cx="18285714" cy="73686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096624"/>
              <a:ext cx="18285714" cy="7368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3777638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50500" y="5117598"/>
            <a:ext cx="7690406" cy="4355281"/>
            <a:chOff x="3650500" y="5117598"/>
            <a:chExt cx="7690406" cy="43552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0500" y="5117598"/>
              <a:ext cx="7690406" cy="43552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7143" y="3070773"/>
            <a:ext cx="7760689" cy="4410922"/>
            <a:chOff x="1257143" y="3070773"/>
            <a:chExt cx="7760689" cy="44109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143" y="3070773"/>
              <a:ext cx="7760689" cy="4410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17193" y="3019048"/>
            <a:ext cx="2712613" cy="6171429"/>
            <a:chOff x="12317193" y="3019048"/>
            <a:chExt cx="2712613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7193" y="3019048"/>
              <a:ext cx="2712613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33138" y="2687200"/>
            <a:ext cx="2728767" cy="6171429"/>
            <a:chOff x="14433138" y="2687200"/>
            <a:chExt cx="2728767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33138" y="2687200"/>
              <a:ext cx="2728767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03547" y="1622525"/>
            <a:ext cx="7156219" cy="205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4244905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41936" y="3257143"/>
            <a:ext cx="2763747" cy="6171429"/>
            <a:chOff x="11141936" y="3257143"/>
            <a:chExt cx="2763747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1936" y="3257143"/>
              <a:ext cx="2763747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8571" y="3664825"/>
            <a:ext cx="8109031" cy="4668508"/>
            <a:chOff x="1528571" y="3664825"/>
            <a:chExt cx="8109031" cy="46685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8571" y="3664825"/>
              <a:ext cx="8109031" cy="466850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03547" y="1622525"/>
            <a:ext cx="7156219" cy="2050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4244905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24208" y="3405924"/>
            <a:ext cx="2718649" cy="6171429"/>
            <a:chOff x="14024208" y="3405924"/>
            <a:chExt cx="2718649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24208" y="3405924"/>
              <a:ext cx="2718649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92056" y="2595561"/>
            <a:ext cx="2780952" cy="6171429"/>
            <a:chOff x="12092056" y="2595561"/>
            <a:chExt cx="2780952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2056" y="2595561"/>
              <a:ext cx="2780952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8190" y="3250068"/>
            <a:ext cx="6171429" cy="3511837"/>
            <a:chOff x="968190" y="3250068"/>
            <a:chExt cx="6171429" cy="35118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190" y="3250068"/>
              <a:ext cx="6171429" cy="35118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82718" y="5008086"/>
            <a:ext cx="6171429" cy="3507638"/>
            <a:chOff x="3782718" y="5008086"/>
            <a:chExt cx="6171429" cy="35076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2718" y="5008086"/>
              <a:ext cx="6171429" cy="35076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03547" y="1622525"/>
            <a:ext cx="7156219" cy="205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3777638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3826" y="3000000"/>
            <a:ext cx="3811765" cy="6171429"/>
            <a:chOff x="12793826" y="3000000"/>
            <a:chExt cx="3811765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93826" y="3000000"/>
              <a:ext cx="3811765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48333" y="3009524"/>
            <a:ext cx="3803514" cy="6171429"/>
            <a:chOff x="8848333" y="3009524"/>
            <a:chExt cx="3803514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8333" y="3009524"/>
              <a:ext cx="3803514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93370" y="2990476"/>
            <a:ext cx="3912984" cy="6171429"/>
            <a:chOff x="4793370" y="2990476"/>
            <a:chExt cx="3912984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93370" y="2990476"/>
              <a:ext cx="3912984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3333" y="3019048"/>
            <a:ext cx="3818057" cy="6171429"/>
            <a:chOff x="833333" y="3019048"/>
            <a:chExt cx="3818057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3333" y="3019048"/>
              <a:ext cx="3818057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03547" y="1622525"/>
            <a:ext cx="7156219" cy="2050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4245048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56497" y="4000000"/>
            <a:ext cx="8571429" cy="4862974"/>
            <a:chOff x="2056497" y="4000000"/>
            <a:chExt cx="8571429" cy="48629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6497" y="4000000"/>
              <a:ext cx="8571429" cy="48629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25141" y="3345773"/>
            <a:ext cx="2841728" cy="6171429"/>
            <a:chOff x="11625141" y="3345773"/>
            <a:chExt cx="2841728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5141" y="3345773"/>
              <a:ext cx="2841728" cy="61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03509" y="1618192"/>
            <a:ext cx="7178876" cy="2066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3333"/>
            <a:ext cx="2904902" cy="28571"/>
            <a:chOff x="0" y="7033333"/>
            <a:chExt cx="29049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7033333"/>
              <a:ext cx="29049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4627" y="7325083"/>
            <a:ext cx="6345445" cy="28571"/>
            <a:chOff x="-1634627" y="7325083"/>
            <a:chExt cx="634544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634627" y="7325083"/>
              <a:ext cx="634544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867" y="1060324"/>
            <a:ext cx="4712314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86690" y="4961322"/>
            <a:ext cx="8571429" cy="4886297"/>
            <a:chOff x="2186690" y="4961322"/>
            <a:chExt cx="8571429" cy="48862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6690" y="4961322"/>
              <a:ext cx="8571429" cy="48862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9756" y="2999144"/>
            <a:ext cx="8571429" cy="4857143"/>
            <a:chOff x="509756" y="2999144"/>
            <a:chExt cx="8571429" cy="48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756" y="2999144"/>
              <a:ext cx="8571429" cy="48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34077" y="3676190"/>
            <a:ext cx="2831541" cy="6171429"/>
            <a:chOff x="12534077" y="3676190"/>
            <a:chExt cx="2831541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34077" y="3676190"/>
              <a:ext cx="2831541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87137" y="3019048"/>
            <a:ext cx="2807808" cy="6171429"/>
            <a:chOff x="11487137" y="3019048"/>
            <a:chExt cx="2807808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7137" y="3019048"/>
              <a:ext cx="2807808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03509" y="1618192"/>
            <a:ext cx="7178876" cy="20666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35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6676" y="1172076"/>
            <a:ext cx="2550171" cy="916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1523810"/>
            <a:ext cx="9142857" cy="28571"/>
            <a:chOff x="9142857" y="1523810"/>
            <a:chExt cx="9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523810"/>
              <a:ext cx="9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1429" y="952381"/>
            <a:ext cx="1142857" cy="1142857"/>
            <a:chOff x="16171429" y="952381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1429" y="952381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6190" y="2557143"/>
            <a:ext cx="5142857" cy="28571"/>
            <a:chOff x="14176190" y="2557143"/>
            <a:chExt cx="514285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176190" y="2557143"/>
              <a:ext cx="5142857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7619" y="8476190"/>
            <a:ext cx="571429" cy="571429"/>
            <a:chOff x="16447619" y="8476190"/>
            <a:chExt cx="571429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7619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1905" y="8747619"/>
            <a:ext cx="1142857" cy="28571"/>
            <a:chOff x="16161905" y="8747619"/>
            <a:chExt cx="114285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1905" y="8747619"/>
              <a:ext cx="114285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1905" y="8747619"/>
            <a:ext cx="1142857" cy="28571"/>
            <a:chOff x="16161905" y="8747619"/>
            <a:chExt cx="1142857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161905" y="8747619"/>
              <a:ext cx="1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238" y="1509524"/>
            <a:ext cx="857143" cy="28571"/>
            <a:chOff x="1095238" y="1509524"/>
            <a:chExt cx="857143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238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238" y="1509524"/>
            <a:ext cx="857143" cy="28571"/>
            <a:chOff x="1095238" y="1509524"/>
            <a:chExt cx="857143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95238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00000" y="1380952"/>
            <a:ext cx="285714" cy="285714"/>
            <a:chOff x="16600000" y="1380952"/>
            <a:chExt cx="285714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0000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09038" y="8756259"/>
            <a:ext cx="10596897" cy="28571"/>
            <a:chOff x="-109038" y="8756259"/>
            <a:chExt cx="10596897" cy="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09038" y="8756259"/>
              <a:ext cx="10596897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4242" y="8421946"/>
            <a:ext cx="718012" cy="718012"/>
            <a:chOff x="1184242" y="8421946"/>
            <a:chExt cx="718012" cy="7180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184242" y="8421946"/>
              <a:ext cx="718012" cy="7180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2183" y="8494979"/>
            <a:ext cx="4443924" cy="28571"/>
            <a:chOff x="-682183" y="8494979"/>
            <a:chExt cx="4443924" cy="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682183" y="8494979"/>
              <a:ext cx="4443924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9168" y="8676872"/>
            <a:ext cx="208161" cy="208161"/>
            <a:chOff x="1439168" y="8676872"/>
            <a:chExt cx="208161" cy="2081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39168" y="8676872"/>
              <a:ext cx="208161" cy="2081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87859" y="7953175"/>
            <a:ext cx="992612" cy="523016"/>
            <a:chOff x="10487859" y="7953175"/>
            <a:chExt cx="992612" cy="5230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7859" y="7953175"/>
              <a:ext cx="992612" cy="52301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2086" y="3720052"/>
            <a:ext cx="8419857" cy="369597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37469" y="8502857"/>
            <a:ext cx="6443362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35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4704" y="2648290"/>
            <a:ext cx="12856305" cy="5972614"/>
            <a:chOff x="2714704" y="2648290"/>
            <a:chExt cx="12856305" cy="597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4704" y="2648290"/>
              <a:ext cx="12856305" cy="5972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0476" y="8619048"/>
            <a:ext cx="285714" cy="285714"/>
            <a:chOff x="16590476" y="8619048"/>
            <a:chExt cx="285714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0476" y="8619048"/>
              <a:ext cx="285714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00000" y="1380952"/>
            <a:ext cx="285714" cy="285714"/>
            <a:chOff x="16600000" y="1380952"/>
            <a:chExt cx="285714" cy="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000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14286" y="1509524"/>
            <a:ext cx="857143" cy="28571"/>
            <a:chOff x="16314286" y="1509524"/>
            <a:chExt cx="85714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14286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14286" y="1509524"/>
            <a:ext cx="857143" cy="28571"/>
            <a:chOff x="16314286" y="1509524"/>
            <a:chExt cx="857143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314286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000" y="1380952"/>
            <a:ext cx="285714" cy="285714"/>
            <a:chOff x="1400000" y="1380952"/>
            <a:chExt cx="285714" cy="2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000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4286" y="1509524"/>
            <a:ext cx="857143" cy="28571"/>
            <a:chOff x="1114286" y="1509524"/>
            <a:chExt cx="857143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286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4286" y="1509524"/>
            <a:ext cx="857143" cy="28571"/>
            <a:chOff x="1114286" y="1509524"/>
            <a:chExt cx="857143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14286" y="1509524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0000" y="8619048"/>
            <a:ext cx="285714" cy="285714"/>
            <a:chOff x="1400000" y="8619048"/>
            <a:chExt cx="285714" cy="2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0000" y="8619048"/>
              <a:ext cx="285714" cy="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4286" y="8747619"/>
            <a:ext cx="857143" cy="28571"/>
            <a:chOff x="1114286" y="8747619"/>
            <a:chExt cx="857143" cy="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286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4286" y="8747619"/>
            <a:ext cx="857143" cy="28571"/>
            <a:chOff x="1114286" y="8747619"/>
            <a:chExt cx="857143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14286" y="8747619"/>
              <a:ext cx="857143" cy="2857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46800" y="808738"/>
            <a:ext cx="9571971" cy="2199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57562" y="2791147"/>
            <a:ext cx="12552613" cy="5668922"/>
            <a:chOff x="2857562" y="2791147"/>
            <a:chExt cx="12552613" cy="56689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57562" y="2791147"/>
              <a:ext cx="12552613" cy="56689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05714" y="8898814"/>
            <a:ext cx="8017905" cy="7142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754118" y="3841951"/>
            <a:ext cx="10777479" cy="3567314"/>
            <a:chOff x="3754118" y="3841951"/>
            <a:chExt cx="10777479" cy="35673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754118" y="3841952"/>
              <a:ext cx="4953050" cy="3567311"/>
              <a:chOff x="3754118" y="3841952"/>
              <a:chExt cx="4953050" cy="356731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620080" y="3676638"/>
                <a:ext cx="2208000" cy="4094267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21038" y="3726009"/>
                <a:ext cx="2776267" cy="399226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578547" y="3841951"/>
              <a:ext cx="4953050" cy="3567314"/>
              <a:chOff x="9578547" y="3841951"/>
              <a:chExt cx="4953050" cy="35673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34985" y="3676636"/>
                <a:ext cx="2227057" cy="4018076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745467" y="3726008"/>
                <a:ext cx="2776267" cy="39922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3810" y="5128571"/>
            <a:ext cx="10285714" cy="28571"/>
            <a:chOff x="9423810" y="5128571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423810" y="5128571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3372" y="2253015"/>
            <a:ext cx="11121114" cy="2481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23810"/>
            <a:ext cx="9142857" cy="28571"/>
            <a:chOff x="9142857" y="1523810"/>
            <a:chExt cx="9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523810"/>
              <a:ext cx="9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0952" y="1238095"/>
            <a:ext cx="571429" cy="571429"/>
            <a:chOff x="14280952" y="1238095"/>
            <a:chExt cx="571429" cy="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0952" y="1238095"/>
              <a:ext cx="571429" cy="5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5724" y="1083181"/>
            <a:ext cx="5820143" cy="1123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733126"/>
            <a:ext cx="11238095" cy="28987"/>
            <a:chOff x="0" y="8733126"/>
            <a:chExt cx="11238095" cy="28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0" y="8733126"/>
              <a:ext cx="11238095" cy="28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0580" y="8146735"/>
            <a:ext cx="4437350" cy="28571"/>
            <a:chOff x="-680580" y="8146735"/>
            <a:chExt cx="4437350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80580" y="8146735"/>
              <a:ext cx="443735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17687" y="5285131"/>
            <a:ext cx="3123324" cy="4078202"/>
            <a:chOff x="13117687" y="5285131"/>
            <a:chExt cx="3123324" cy="407820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117687" y="5285131"/>
              <a:ext cx="3123324" cy="4078202"/>
              <a:chOff x="13117687" y="5285131"/>
              <a:chExt cx="3123324" cy="407820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59889" y="3449894"/>
                <a:ext cx="6246647" cy="815640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17687" y="5285131"/>
                <a:ext cx="3123324" cy="40782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17687" y="5491120"/>
              <a:ext cx="2579341" cy="3862689"/>
              <a:chOff x="13117687" y="5491120"/>
              <a:chExt cx="2579341" cy="38626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17687" y="5491120"/>
                <a:ext cx="2579341" cy="38626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497813" y="5286129"/>
            <a:ext cx="3123324" cy="4078202"/>
            <a:chOff x="9497813" y="5286129"/>
            <a:chExt cx="3123324" cy="40782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0015" y="3450892"/>
              <a:ext cx="6246647" cy="815640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7813" y="5286129"/>
              <a:ext cx="3123324" cy="40782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79399" y="5285131"/>
            <a:ext cx="3123324" cy="4078202"/>
            <a:chOff x="5879399" y="5285131"/>
            <a:chExt cx="3123324" cy="40782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21601" y="3449894"/>
              <a:ext cx="6246647" cy="815640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9399" y="5285131"/>
              <a:ext cx="3123324" cy="40782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8066" y="5285131"/>
            <a:ext cx="3123324" cy="4078202"/>
            <a:chOff x="2258066" y="5285131"/>
            <a:chExt cx="3123324" cy="40782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0268" y="3449894"/>
              <a:ext cx="6246647" cy="815640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58066" y="5285131"/>
              <a:ext cx="3123324" cy="4078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48161" y="6368886"/>
            <a:ext cx="2248073" cy="2992153"/>
            <a:chOff x="6348161" y="6368886"/>
            <a:chExt cx="2248073" cy="29921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8161" y="6368886"/>
              <a:ext cx="2248073" cy="29921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78766" y="5643646"/>
            <a:ext cx="3108812" cy="3729211"/>
            <a:chOff x="9478766" y="5643646"/>
            <a:chExt cx="3108812" cy="37292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78766" y="5643646"/>
              <a:ext cx="3108812" cy="372921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28571" y="5414998"/>
            <a:ext cx="2095943" cy="112514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86467" y="5453781"/>
            <a:ext cx="2078914" cy="110609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68410" y="5444257"/>
            <a:ext cx="2040819" cy="112514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74420" y="5444257"/>
            <a:ext cx="2155105" cy="11251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020462" y="5166112"/>
            <a:ext cx="962738" cy="962738"/>
            <a:chOff x="10020462" y="5166112"/>
            <a:chExt cx="962738" cy="9627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600000">
              <a:off x="10020462" y="5166112"/>
              <a:ext cx="962738" cy="9627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39131" y="5161322"/>
            <a:ext cx="3440268" cy="4209001"/>
            <a:chOff x="2439131" y="5161322"/>
            <a:chExt cx="3440268" cy="420900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39131" y="5161322"/>
              <a:ext cx="3440268" cy="42090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78172" y="3924832"/>
            <a:ext cx="3776114" cy="1148432"/>
            <a:chOff x="1478172" y="3924832"/>
            <a:chExt cx="3776114" cy="114843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872966" y="2691943"/>
              <a:ext cx="1148432" cy="3614209"/>
              <a:chOff x="2872966" y="2691943"/>
              <a:chExt cx="1148432" cy="361420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2373709" y="959798"/>
                <a:ext cx="2296865" cy="7228418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2872966" y="2691943"/>
                <a:ext cx="1148432" cy="361420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6458" y="3830524"/>
              <a:ext cx="4462457" cy="14506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410091" y="3915530"/>
            <a:ext cx="3776114" cy="1148432"/>
            <a:chOff x="5410091" y="3915530"/>
            <a:chExt cx="3776114" cy="114843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804884" y="2682641"/>
              <a:ext cx="1148432" cy="3614209"/>
              <a:chOff x="6804884" y="2682641"/>
              <a:chExt cx="1148432" cy="361420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6305627" y="950496"/>
                <a:ext cx="2296865" cy="7228418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6804884" y="2682641"/>
                <a:ext cx="1148432" cy="3614209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81491" y="3821222"/>
              <a:ext cx="4585543" cy="14506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42009" y="3934134"/>
            <a:ext cx="3776114" cy="1148432"/>
            <a:chOff x="9342009" y="3934134"/>
            <a:chExt cx="3776114" cy="114843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736802" y="2701245"/>
              <a:ext cx="1148432" cy="3614209"/>
              <a:chOff x="10736802" y="2701245"/>
              <a:chExt cx="1148432" cy="361420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0237546" y="969100"/>
                <a:ext cx="2296865" cy="7228418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5400000">
                <a:off x="10736802" y="2701245"/>
                <a:ext cx="1148432" cy="3614209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78266" y="3839826"/>
              <a:ext cx="4720590" cy="14887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73927" y="3943436"/>
            <a:ext cx="3776114" cy="1148432"/>
            <a:chOff x="13273927" y="3943436"/>
            <a:chExt cx="3776114" cy="1148432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668721" y="2710547"/>
              <a:ext cx="1148432" cy="3614209"/>
              <a:chOff x="14668721" y="2710547"/>
              <a:chExt cx="1148432" cy="361420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5400000">
                <a:off x="14169464" y="978402"/>
                <a:ext cx="2296865" cy="7228418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5400000">
                <a:off x="14668721" y="2710547"/>
                <a:ext cx="1148432" cy="3614209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29546" y="3849128"/>
              <a:ext cx="4306067" cy="1488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495" y="2255429"/>
            <a:ext cx="16489629" cy="245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67" y="1060324"/>
            <a:ext cx="5307610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733333"/>
            <a:ext cx="5142857" cy="28571"/>
            <a:chOff x="0" y="8733333"/>
            <a:chExt cx="514285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0" y="8733333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61905" y="8271429"/>
            <a:ext cx="4000000" cy="28571"/>
            <a:chOff x="-461905" y="8271429"/>
            <a:chExt cx="4000000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-461905" y="8271429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23106" y="4601907"/>
            <a:ext cx="14075241" cy="3459876"/>
            <a:chOff x="2223106" y="4601907"/>
            <a:chExt cx="14075241" cy="34598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3106" y="4601907"/>
              <a:ext cx="14075241" cy="3459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76638" y="4755439"/>
            <a:ext cx="13704022" cy="3135512"/>
            <a:chOff x="2376638" y="4755439"/>
            <a:chExt cx="13704022" cy="31355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76638" y="4755439"/>
              <a:ext cx="13704022" cy="31355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83829" y="5285445"/>
            <a:ext cx="8576829" cy="13881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43388" y="4333441"/>
            <a:ext cx="2497354" cy="832451"/>
            <a:chOff x="2743388" y="4333441"/>
            <a:chExt cx="2497354" cy="832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3388" y="4333441"/>
              <a:ext cx="2497354" cy="8324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80292" y="4357402"/>
            <a:ext cx="3122086" cy="8759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83829" y="6418320"/>
            <a:ext cx="8586352" cy="1388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495" y="2255429"/>
            <a:ext cx="16489629" cy="245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67" y="1060324"/>
            <a:ext cx="5307610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733333"/>
            <a:ext cx="5142857" cy="28571"/>
            <a:chOff x="0" y="8733333"/>
            <a:chExt cx="514285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0" y="8733333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61905" y="8271429"/>
            <a:ext cx="4000000" cy="28571"/>
            <a:chOff x="-461905" y="8271429"/>
            <a:chExt cx="4000000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-461905" y="8271429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54204" y="4465093"/>
            <a:ext cx="13460081" cy="3641242"/>
            <a:chOff x="2254204" y="4465093"/>
            <a:chExt cx="13460081" cy="36412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54204" y="4465093"/>
              <a:ext cx="13460081" cy="36412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15784" y="4626673"/>
            <a:ext cx="13125518" cy="3299875"/>
            <a:chOff x="2415784" y="4626673"/>
            <a:chExt cx="13125518" cy="32998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5784" y="4626673"/>
              <a:ext cx="13125518" cy="32998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43388" y="4333441"/>
            <a:ext cx="2497354" cy="832451"/>
            <a:chOff x="2743388" y="4333441"/>
            <a:chExt cx="2497354" cy="8324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3388" y="4333441"/>
              <a:ext cx="2497354" cy="83245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80295" y="4357400"/>
            <a:ext cx="3122086" cy="8759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43893" y="5234267"/>
            <a:ext cx="12828190" cy="13737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43893" y="6361602"/>
            <a:ext cx="13027343" cy="13737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3810" y="5128571"/>
            <a:ext cx="10285714" cy="28571"/>
            <a:chOff x="9423810" y="5128571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423810" y="5128571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7143" y="2813524"/>
            <a:ext cx="3428571" cy="952381"/>
            <a:chOff x="12857143" y="2813524"/>
            <a:chExt cx="3428571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7143" y="2813524"/>
              <a:ext cx="3428571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7143" y="4051619"/>
            <a:ext cx="3428571" cy="952381"/>
            <a:chOff x="12857143" y="4051619"/>
            <a:chExt cx="3428571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7143" y="4051619"/>
              <a:ext cx="3428571" cy="9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7143" y="5289714"/>
            <a:ext cx="3428571" cy="952381"/>
            <a:chOff x="12857143" y="5289714"/>
            <a:chExt cx="3428571" cy="9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7143" y="5289714"/>
              <a:ext cx="3428571" cy="9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7143" y="6527810"/>
            <a:ext cx="3428571" cy="952381"/>
            <a:chOff x="12857143" y="6527810"/>
            <a:chExt cx="3428571" cy="9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7143" y="6527810"/>
              <a:ext cx="3428571" cy="9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7143" y="7765905"/>
            <a:ext cx="3428571" cy="952381"/>
            <a:chOff x="12857143" y="7765905"/>
            <a:chExt cx="3428571" cy="9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7143" y="7765905"/>
              <a:ext cx="3428571" cy="9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1523810"/>
            <a:ext cx="9142857" cy="28571"/>
            <a:chOff x="9142857" y="1523810"/>
            <a:chExt cx="9142857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523810"/>
              <a:ext cx="9142857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80952" y="1238095"/>
            <a:ext cx="571429" cy="571429"/>
            <a:chOff x="14280952" y="1238095"/>
            <a:chExt cx="57142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0952" y="1238095"/>
              <a:ext cx="571429" cy="5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867" y="1060324"/>
            <a:ext cx="5169905" cy="13174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8733126"/>
            <a:ext cx="11238095" cy="28987"/>
            <a:chOff x="0" y="8733126"/>
            <a:chExt cx="11238095" cy="289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0" y="8733126"/>
              <a:ext cx="11238095" cy="289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80580" y="8146735"/>
            <a:ext cx="4437350" cy="28571"/>
            <a:chOff x="-680580" y="8146735"/>
            <a:chExt cx="4437350" cy="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680580" y="8146735"/>
              <a:ext cx="4437350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89820" y="6013524"/>
            <a:ext cx="3825663" cy="2685714"/>
            <a:chOff x="4189820" y="6013524"/>
            <a:chExt cx="3825663" cy="26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189820" y="6013524"/>
              <a:ext cx="1756019" cy="2678802"/>
              <a:chOff x="4189820" y="6013524"/>
              <a:chExt cx="1756019" cy="267880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89820" y="6013524"/>
                <a:ext cx="1756019" cy="267880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34531" y="6013524"/>
              <a:ext cx="1779052" cy="2678802"/>
              <a:chOff x="6234531" y="6013524"/>
              <a:chExt cx="1779052" cy="267880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34531" y="6013524"/>
                <a:ext cx="1779052" cy="267880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254702" y="2469425"/>
            <a:ext cx="3915470" cy="3296480"/>
            <a:chOff x="8254702" y="2469425"/>
            <a:chExt cx="3915470" cy="329648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54702" y="2469425"/>
              <a:ext cx="3915470" cy="32964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34199" y="3482365"/>
            <a:ext cx="1481830" cy="1475459"/>
            <a:chOff x="6334199" y="3482365"/>
            <a:chExt cx="1481830" cy="14754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9589" y="2840940"/>
              <a:ext cx="2963661" cy="295091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4199" y="3482365"/>
              <a:ext cx="1481830" cy="14754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18403" y="5912762"/>
            <a:ext cx="1955066" cy="2805524"/>
            <a:chOff x="9718403" y="5912762"/>
            <a:chExt cx="1955066" cy="28055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18403" y="5912762"/>
              <a:ext cx="1955066" cy="28055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217687" y="271254"/>
            <a:ext cx="7756660" cy="7756660"/>
            <a:chOff x="-217687" y="271254"/>
            <a:chExt cx="7756660" cy="775666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17687" y="271254"/>
              <a:ext cx="7756660" cy="775666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13581" y="2921248"/>
            <a:ext cx="3649314" cy="83047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48438" y="4159343"/>
            <a:ext cx="3914457" cy="83047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248438" y="5406962"/>
            <a:ext cx="3914457" cy="81142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737429" y="6635533"/>
            <a:ext cx="3425467" cy="83047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711829" y="7883152"/>
            <a:ext cx="3451067" cy="820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3810" y="5128571"/>
            <a:ext cx="10285714" cy="28571"/>
            <a:chOff x="9423810" y="5128571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423810" y="5128571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4353" y="2162626"/>
            <a:ext cx="10194162" cy="355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9524" y="6446667"/>
            <a:ext cx="9037295" cy="187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23810"/>
            <a:ext cx="9142857" cy="28571"/>
            <a:chOff x="9142857" y="1523810"/>
            <a:chExt cx="9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523810"/>
              <a:ext cx="9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937772"/>
            <a:ext cx="11238095" cy="29218"/>
            <a:chOff x="0" y="5937772"/>
            <a:chExt cx="11238095" cy="292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37772"/>
              <a:ext cx="11238095" cy="29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0952" y="1238095"/>
            <a:ext cx="571429" cy="571429"/>
            <a:chOff x="14280952" y="1238095"/>
            <a:chExt cx="571429" cy="5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0952" y="1238095"/>
              <a:ext cx="571429" cy="5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2867" y="1060324"/>
            <a:ext cx="4007257" cy="13174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8733126"/>
            <a:ext cx="11238095" cy="28987"/>
            <a:chOff x="0" y="8733126"/>
            <a:chExt cx="11238095" cy="289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0" y="8733126"/>
              <a:ext cx="11238095" cy="289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80580" y="8146735"/>
            <a:ext cx="4437350" cy="28571"/>
            <a:chOff x="-680580" y="8146735"/>
            <a:chExt cx="4437350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-680580" y="8146735"/>
              <a:ext cx="4437350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2474" y="2039674"/>
            <a:ext cx="15684577" cy="7653985"/>
            <a:chOff x="1262474" y="2039674"/>
            <a:chExt cx="15684577" cy="76539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474" y="2039674"/>
              <a:ext cx="15684577" cy="7653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6467" y="1441905"/>
            <a:ext cx="21238743" cy="245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67" y="1060324"/>
            <a:ext cx="4261276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733333"/>
            <a:ext cx="5142857" cy="28571"/>
            <a:chOff x="0" y="8733333"/>
            <a:chExt cx="514285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0" y="8733333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143" y="8476190"/>
            <a:ext cx="571429" cy="571429"/>
            <a:chOff x="1257143" y="8476190"/>
            <a:chExt cx="571429" cy="5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57143" y="847619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61905" y="8271429"/>
            <a:ext cx="4000000" cy="28571"/>
            <a:chOff x="-461905" y="8271429"/>
            <a:chExt cx="4000000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-461905" y="8271429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04762" y="8747619"/>
            <a:ext cx="857143" cy="28571"/>
            <a:chOff x="16304762" y="8747619"/>
            <a:chExt cx="857143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6304762" y="8747619"/>
              <a:ext cx="857143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15747" y="3756723"/>
            <a:ext cx="3600907" cy="2446240"/>
            <a:chOff x="4215747" y="3756723"/>
            <a:chExt cx="3600907" cy="24462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5747" y="3756723"/>
              <a:ext cx="3600907" cy="24462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70900" y="6309547"/>
            <a:ext cx="2754566" cy="2738072"/>
            <a:chOff x="9970900" y="6309547"/>
            <a:chExt cx="2754566" cy="27380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0900" y="6309547"/>
              <a:ext cx="2754566" cy="27380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51602" y="3531115"/>
            <a:ext cx="3238596" cy="2754600"/>
            <a:chOff x="8351602" y="3531115"/>
            <a:chExt cx="3238596" cy="27546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51602" y="3531115"/>
              <a:ext cx="3238596" cy="27546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10273" y="6099852"/>
            <a:ext cx="2910689" cy="2633481"/>
            <a:chOff x="3010273" y="6099852"/>
            <a:chExt cx="2910689" cy="26334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10273" y="6099852"/>
              <a:ext cx="2910689" cy="26334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40008" y="6549532"/>
            <a:ext cx="2402849" cy="2402849"/>
            <a:chOff x="6740008" y="6549532"/>
            <a:chExt cx="2402849" cy="24028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0008" y="6549532"/>
              <a:ext cx="2402849" cy="24028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002879" y="3756723"/>
            <a:ext cx="3711406" cy="2322008"/>
            <a:chOff x="12002879" y="3756723"/>
            <a:chExt cx="3711406" cy="232200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02879" y="3756723"/>
              <a:ext cx="3711406" cy="23220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82973" y="6825108"/>
            <a:ext cx="1908225" cy="1908225"/>
            <a:chOff x="13782973" y="6825108"/>
            <a:chExt cx="1908225" cy="190822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82973" y="6825108"/>
              <a:ext cx="1908225" cy="1908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5333333"/>
            <a:ext cx="10171429" cy="952381"/>
            <a:chOff x="6095238" y="5333333"/>
            <a:chExt cx="10171429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5333333"/>
              <a:ext cx="10171429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6571429"/>
            <a:ext cx="10171429" cy="952381"/>
            <a:chOff x="6095238" y="6571429"/>
            <a:chExt cx="10171429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6571429"/>
              <a:ext cx="10171429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5238" y="7809524"/>
            <a:ext cx="10171429" cy="952381"/>
            <a:chOff x="6095238" y="7809524"/>
            <a:chExt cx="10171429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7809524"/>
              <a:ext cx="10171429" cy="9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15629" y="2025838"/>
            <a:ext cx="19314505" cy="2057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67" y="1060324"/>
            <a:ext cx="4261276" cy="1317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1380952"/>
            <a:ext cx="285714" cy="285714"/>
            <a:chOff x="1380952" y="1380952"/>
            <a:chExt cx="285714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" y="1380952"/>
              <a:ext cx="285714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09524"/>
            <a:ext cx="1666667" cy="28571"/>
            <a:chOff x="0" y="1509524"/>
            <a:chExt cx="166666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9524"/>
              <a:ext cx="166666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7" y="1523810"/>
            <a:ext cx="5142857" cy="28571"/>
            <a:chOff x="13142857" y="1523810"/>
            <a:chExt cx="514285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2857" y="1523810"/>
              <a:ext cx="514285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7143" y="1238095"/>
            <a:ext cx="571429" cy="571429"/>
            <a:chOff x="16457143" y="1238095"/>
            <a:chExt cx="571429" cy="5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57143" y="1238095"/>
              <a:ext cx="571429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619" y="1985714"/>
            <a:ext cx="4000000" cy="28571"/>
            <a:chOff x="14747619" y="1985714"/>
            <a:chExt cx="4000000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747619" y="1985714"/>
              <a:ext cx="400000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7033333"/>
            <a:ext cx="2380952" cy="28571"/>
            <a:chOff x="0" y="7033333"/>
            <a:chExt cx="2380952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0" y="7033333"/>
              <a:ext cx="2380952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7143" y="6761905"/>
            <a:ext cx="571429" cy="571429"/>
            <a:chOff x="1257143" y="6761905"/>
            <a:chExt cx="571429" cy="5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257143" y="6761905"/>
              <a:ext cx="571429" cy="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973820" y="7873329"/>
            <a:ext cx="5023830" cy="28571"/>
            <a:chOff x="-973820" y="7873329"/>
            <a:chExt cx="5023830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973820" y="7873329"/>
              <a:ext cx="5023830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80952" y="5333333"/>
            <a:ext cx="3428571" cy="952381"/>
            <a:chOff x="2380952" y="5333333"/>
            <a:chExt cx="3428571" cy="95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0952" y="5333333"/>
              <a:ext cx="3428571" cy="952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80952" y="6571429"/>
            <a:ext cx="3428571" cy="952381"/>
            <a:chOff x="2380952" y="6571429"/>
            <a:chExt cx="3428571" cy="9523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0952" y="6571429"/>
              <a:ext cx="3428571" cy="952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80952" y="7809524"/>
            <a:ext cx="3428571" cy="952381"/>
            <a:chOff x="2380952" y="7809524"/>
            <a:chExt cx="3428571" cy="9523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0952" y="7809524"/>
              <a:ext cx="3428571" cy="95238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90095" y="5441057"/>
            <a:ext cx="3895048" cy="8304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81933" y="6717248"/>
            <a:ext cx="3595914" cy="811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24190" y="7917248"/>
            <a:ext cx="3760952" cy="8304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75238" y="5503914"/>
            <a:ext cx="6115267" cy="78666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75238" y="6745410"/>
            <a:ext cx="5973305" cy="78666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75238" y="7983505"/>
            <a:ext cx="6951581" cy="7866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095238" y="4000000"/>
            <a:ext cx="10171429" cy="952381"/>
            <a:chOff x="6095238" y="4000000"/>
            <a:chExt cx="10171429" cy="95238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95238" y="4000000"/>
              <a:ext cx="10171429" cy="9523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80952" y="4000000"/>
            <a:ext cx="3428571" cy="952381"/>
            <a:chOff x="2380952" y="4000000"/>
            <a:chExt cx="3428571" cy="95238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80952" y="4000000"/>
              <a:ext cx="3428571" cy="95238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56000" y="4117248"/>
            <a:ext cx="4029143" cy="8114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575238" y="4170581"/>
            <a:ext cx="6049495" cy="786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2024-03-10T20:31:00Z</dcterms:created>
  <dcterms:modified xsi:type="dcterms:W3CDTF">2024-03-10T20:31:00Z</dcterms:modified>
</cp:coreProperties>
</file>